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1423BA-16E6-DDF7-50E5-ACF4B43DE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6D1AD3A-CABA-7DD9-3A7B-1439B29ED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E145-8C93-4B72-9D75-26F9660FFE94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E1454BF-6684-3CC4-5F53-DFCC6CC36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BDC923D-4E2B-B789-F9A6-77EE8B8D1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576E-977C-4222-8E77-016C05152F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791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7ABC07E-48C4-3874-AD25-A59AA87ED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5F4A1C-D76B-BECF-F88A-B781154C6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D4C83B-C408-00B3-AC56-7333AD679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BE145-8C93-4B72-9D75-26F9660FFE94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30F04B-EBE3-BCFA-45D9-28E270D052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2A1E1D-3750-00DE-A67A-403816397E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C576E-977C-4222-8E77-016C05152F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23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95EBB80-FD16-1604-1B00-9DEDD6D2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A17863C-186B-DE91-E4C5-1CA12F6417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70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BF06477-033F-5B5E-F741-8942165A1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0E29B3B-37E8-5F45-B32A-6F80E060C8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4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8129EB6-DBFD-EC01-723D-B9A2769F9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3239CEA-7BD1-2E75-B23D-233A1D7B38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75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E281656-530F-E96B-78DC-AA3A40B82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HC32F334</a:t>
            </a:r>
            <a:r>
              <a:rPr lang="zh-CN" altLang="en-US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 </a:t>
            </a:r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Product Introduction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  <a:sym typeface="思源宋体 CN VF" panose="02020200000000000000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7FD7D64-C4F3-6F4D-A59F-673770E589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58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3B4D228-B6BC-31D1-61B3-64C8DB0BB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Main Product Features and	Application Advantages(1/2)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  <a:sym typeface="思源宋体 CN VF" panose="02020200000000000000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053711A-A53A-9254-CC91-8FD3ED6306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08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BBED672-0713-1D11-1FEE-DEE0838A0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Main	Product Features and	Application Advantages(2/2)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  <a:sym typeface="思源宋体 CN VF" panose="02020200000000000000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9CA3C34-3A7E-C5F1-E64D-4B03F59B22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98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6615DA5-82C3-1E46-D0E4-A23B360A7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Enhanced Architecture Enabling Higher Real-time Performance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  <a:sym typeface="思源宋体 CN VF" panose="02020200000000000000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E3BAD42-D9FE-FC5C-6BBC-28A0507A4E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14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8B833CC-0EB5-C906-68A3-24F0EC627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HRPWM Feature Overview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  <a:sym typeface="思源宋体 CN VF" panose="02020200000000000000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4265F38-FE0A-6910-0618-C97D6794EF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83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76B3F1F-AB71-A42F-F059-0B5550E67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Rich Normal PWM peripherals besides HRPWM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  <a:sym typeface="思源宋体 CN VF" panose="02020200000000000000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A240C63-FFC4-B503-5BB7-F70E6FC83A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828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54C2FAE-9F59-187C-E33E-E9993BFB2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PLA-Customized C</a:t>
            </a:r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ombination Logic Implementation</a:t>
            </a:r>
            <a:endParaRPr 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  <a:sym typeface="思源宋体 CN VF" panose="02020200000000000000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AF7B9A-079C-D018-847D-7CD1301668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2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949ED55-8EB5-F57B-CD13-8E78BD823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All GPIOs support 5V-tolerance Capability</a:t>
            </a:r>
            <a:endParaRPr 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  <a:sym typeface="思源宋体 CN VF" panose="02020200000000000000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13F39C7-183E-0215-ADA0-EB7F726931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283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8BA6203-C34F-90AF-BCCD-0B5261AE4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Communication Port Free Mapping (Port Mapping)</a:t>
            </a:r>
            <a:endParaRPr 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  <a:sym typeface="思源宋体 CN VF" panose="02020200000000000000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B55F8AF-D56C-CDA7-9416-54B4654E6F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42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C20BB76-3770-DEA5-ED93-44C5E773D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HC32F334 Product Selection Table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  <a:sym typeface="思源宋体 CN VF" panose="02020200000000000000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C30021A-4A7C-A0B6-E845-BCCB54CC5F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04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EF7C101-1456-E609-33C7-6570BF3AC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4F29DFE-ACAB-FB51-3A22-4E47E03D0D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695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ED13F04-5990-1B24-2D72-8BBD89AF0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</a:rPr>
              <a:t>2-ph Interleaved LLC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0C67106-1971-847C-1EF2-D65DC1FFC0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70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F228020-3194-7414-343F-9F80E1291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</a:rPr>
              <a:t>2-ph Interleaved LLC-system diagram and advantages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AA0D924-0139-AF3C-EDAC-06FA3337A8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45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92E0B61-8A0E-FB44-A9E8-CB299879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9657BD8-7599-6A51-1B73-6599A1BD17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14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7162588-3338-0447-9CE3-8ED50A2AE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Micro-inverter Based on Quasi-Fly-back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160A3B-0762-73EF-8E21-F8F4791C93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04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16FAC43-C163-A378-150D-E99BCBECC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</a:rPr>
              <a:t>Micro-inverter-system diagram and advantages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FB60A85-79E7-88BD-C2E9-7AFD81027D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11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4B9ACFE-727D-1D3B-B28E-FA971E44E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</a:rPr>
              <a:t>Micro-inverter-Typical Waveforms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1CE2638-5D2E-12AF-20D6-19054A8B75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90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0E790FA-14C3-2987-AF88-0FFBC627B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2-phase Interleaved TPFC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2480ABA-1EFE-85D9-BCD1-428CB1BF10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61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CDAFAC5-8556-152C-2EBD-68CAA55B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2-phase Interleaved TPFC</a:t>
            </a:r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</a:rPr>
              <a:t>-system diagram and advantages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159F8C3-004F-85A2-2A5F-8EB6CCD233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8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A0A2F4D-2151-846E-E855-523BA8BC2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2-phase Interleaved TPFC</a:t>
            </a:r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</a:rPr>
              <a:t>-Typical Waveforms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A2A3AA7-81FE-177D-7347-DE604C4179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896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9E5AE45-B0B8-4200-4A09-475B48E4C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DAB-Bidirectional DC/DC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D733FE3-228A-17E3-911A-19F1924F15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7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1A956D4-BC50-6309-074E-43AE3D425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DAB-Bidirectional DC/DC</a:t>
            </a:r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</a:rPr>
              <a:t>-system diagram and advantages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879F991-2C79-CF8C-2AD2-30B1D22BE8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15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939DD60-1DBD-1393-EC0F-5EFB8C82A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  <a:sym typeface="思源宋体 CN VF" panose="02020200000000000000" pitchFamily="18" charset="-122"/>
              </a:rPr>
              <a:t>DAB-Bidirectional DC/DC</a:t>
            </a:r>
            <a:r>
              <a:rPr lang="en-US" altLang="zh-CN">
                <a:latin typeface="思源宋体 CN VF" panose="02020200000000000000" pitchFamily="18" charset="-122"/>
                <a:ea typeface="思源黑体 CN VF" panose="020B0200000000000000" pitchFamily="34" charset="-122"/>
                <a:cs typeface="+mn-ea"/>
              </a:rPr>
              <a:t>-Typical Waveforms</a:t>
            </a:r>
            <a:endParaRPr lang="zh-CN" altLang="en-US" dirty="0">
              <a:latin typeface="思源宋体 CN VF" panose="02020200000000000000" pitchFamily="18" charset="-122"/>
              <a:ea typeface="思源黑体 CN VF" panose="020B0200000000000000" pitchFamily="34" charset="-122"/>
              <a:cs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1C3DE08-83AA-F78A-F084-C2FB2D1E78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866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C52C68B-69F6-4F89-5A0C-FC822656B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25C865B-994E-966C-18BA-F99818BB8C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8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Microsoft Office PowerPoint</Application>
  <PresentationFormat>宽屏</PresentationFormat>
  <Paragraphs>21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2" baseType="lpstr">
      <vt:lpstr>等线</vt:lpstr>
      <vt:lpstr>等线 Light</vt:lpstr>
      <vt:lpstr>思源宋体 CN VF</vt:lpstr>
      <vt:lpstr>Arial</vt:lpstr>
      <vt:lpstr>Office 主题​​</vt:lpstr>
      <vt:lpstr>PowerPoint 演示文稿</vt:lpstr>
      <vt:lpstr>PowerPoint 演示文稿</vt:lpstr>
      <vt:lpstr>PowerPoint 演示文稿</vt:lpstr>
      <vt:lpstr>HC32F334 Product Introduction</vt:lpstr>
      <vt:lpstr>Main Product Features and Application Advantages(1/2)</vt:lpstr>
      <vt:lpstr>Main Product Features and Application Advantages(2/2)</vt:lpstr>
      <vt:lpstr>Enhanced Architecture Enabling Higher Real-time Performance</vt:lpstr>
      <vt:lpstr>HRPWM Feature Overview</vt:lpstr>
      <vt:lpstr>Rich Normal PWM peripherals besides HRPWM</vt:lpstr>
      <vt:lpstr>PLA-Customized Combination Logic Implementation</vt:lpstr>
      <vt:lpstr>All GPIOs support 5V-tolerance Capability</vt:lpstr>
      <vt:lpstr>Communication Port Free Mapping (Port Mapping)</vt:lpstr>
      <vt:lpstr>HC32F334 Product Selection Table</vt:lpstr>
      <vt:lpstr>PowerPoint 演示文稿</vt:lpstr>
      <vt:lpstr>2-ph Interleaved LLC</vt:lpstr>
      <vt:lpstr>2-ph Interleaved LLC-system diagram and advantages</vt:lpstr>
      <vt:lpstr>PowerPoint 演示文稿</vt:lpstr>
      <vt:lpstr>Micro-inverter Based on Quasi-Fly-back</vt:lpstr>
      <vt:lpstr>Micro-inverter-system diagram and advantages</vt:lpstr>
      <vt:lpstr>Micro-inverter-Typical Waveforms</vt:lpstr>
      <vt:lpstr>2-phase Interleaved TPFC</vt:lpstr>
      <vt:lpstr>2-phase Interleaved TPFC-system diagram and advantages</vt:lpstr>
      <vt:lpstr>2-phase Interleaved TPFC-Typical Waveforms</vt:lpstr>
      <vt:lpstr>DAB-Bidirectional DC/DC</vt:lpstr>
      <vt:lpstr>DAB-Bidirectional DC/DC-system diagram and advantages</vt:lpstr>
      <vt:lpstr>DAB-Bidirectional DC/DC-Typical Waveforms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刘斌</dc:creator>
  <cp:lastModifiedBy>刘斌</cp:lastModifiedBy>
  <cp:revision>1</cp:revision>
  <dcterms:created xsi:type="dcterms:W3CDTF">2025-03-07T07:38:19Z</dcterms:created>
  <dcterms:modified xsi:type="dcterms:W3CDTF">2025-03-07T07:38:19Z</dcterms:modified>
</cp:coreProperties>
</file>